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66"/>
    <a:srgbClr val="FF99CC"/>
    <a:srgbClr val="33CC33"/>
    <a:srgbClr val="5B9BD5"/>
    <a:srgbClr val="2F528F"/>
    <a:srgbClr val="FF9900"/>
    <a:srgbClr val="00FF00"/>
    <a:srgbClr val="FF330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102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55395DBC-FC31-4FA1-8EF4-E352C306D73A}"/>
              </a:ext>
            </a:extLst>
          </p:cNvPr>
          <p:cNvSpPr txBox="1"/>
          <p:nvPr/>
        </p:nvSpPr>
        <p:spPr>
          <a:xfrm>
            <a:off x="1612110" y="800330"/>
            <a:ext cx="7672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  <a:endParaRPr kumimoji="1" lang="ja-JP" altLang="en-US" sz="40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5EF5CEF3-48FA-4DB4-B3EA-2398BB261AF0}"/>
              </a:ext>
            </a:extLst>
          </p:cNvPr>
          <p:cNvSpPr txBox="1"/>
          <p:nvPr/>
        </p:nvSpPr>
        <p:spPr>
          <a:xfrm>
            <a:off x="1286209" y="2092213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0B423D07-D572-4E91-A389-4256E53A1588}"/>
              </a:ext>
            </a:extLst>
          </p:cNvPr>
          <p:cNvSpPr txBox="1"/>
          <p:nvPr/>
        </p:nvSpPr>
        <p:spPr>
          <a:xfrm>
            <a:off x="5884000" y="2092212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36E808E7-1CD6-4E05-BA6B-A3D96E77FFA2}"/>
              </a:ext>
            </a:extLst>
          </p:cNvPr>
          <p:cNvSpPr txBox="1"/>
          <p:nvPr/>
        </p:nvSpPr>
        <p:spPr>
          <a:xfrm>
            <a:off x="1286209" y="4368836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D59BF0B-179D-4259-AC55-36553F29913C}"/>
              </a:ext>
            </a:extLst>
          </p:cNvPr>
          <p:cNvSpPr txBox="1"/>
          <p:nvPr/>
        </p:nvSpPr>
        <p:spPr>
          <a:xfrm>
            <a:off x="5884000" y="4368835"/>
            <a:ext cx="3327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見出し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805E2D17-529B-43EF-BB04-926FFBD2CF1B}"/>
              </a:ext>
            </a:extLst>
          </p:cNvPr>
          <p:cNvSpPr txBox="1"/>
          <p:nvPr/>
        </p:nvSpPr>
        <p:spPr>
          <a:xfrm>
            <a:off x="670127" y="2830096"/>
            <a:ext cx="39440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930C036F-D28C-4C55-97A7-BD3F00FF61BF}"/>
              </a:ext>
            </a:extLst>
          </p:cNvPr>
          <p:cNvSpPr txBox="1"/>
          <p:nvPr/>
        </p:nvSpPr>
        <p:spPr>
          <a:xfrm>
            <a:off x="5267918" y="2831364"/>
            <a:ext cx="39440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D6FD0674-B728-42BB-8713-FB9D2F7A58E9}"/>
              </a:ext>
            </a:extLst>
          </p:cNvPr>
          <p:cNvSpPr txBox="1"/>
          <p:nvPr/>
        </p:nvSpPr>
        <p:spPr>
          <a:xfrm>
            <a:off x="670127" y="5050447"/>
            <a:ext cx="39440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86EC8441-50A6-42E3-BF58-F014EF3AF170}"/>
              </a:ext>
            </a:extLst>
          </p:cNvPr>
          <p:cNvSpPr txBox="1"/>
          <p:nvPr/>
        </p:nvSpPr>
        <p:spPr>
          <a:xfrm>
            <a:off x="5267918" y="5051715"/>
            <a:ext cx="39440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テキスト</a:t>
            </a:r>
            <a:endParaRPr kumimoji="1" lang="en-US" altLang="ja-JP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r>
              <a:rPr kumimoji="1"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123318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</TotalTime>
  <Words>857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57</cp:revision>
  <dcterms:created xsi:type="dcterms:W3CDTF">2017-03-10T02:17:49Z</dcterms:created>
  <dcterms:modified xsi:type="dcterms:W3CDTF">2017-09-14T04:15:09Z</dcterms:modified>
</cp:coreProperties>
</file>